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Average"/>
      <p:regular r:id="rId10"/>
    </p:embeddedFont>
    <p:embeddedFont>
      <p:font typeface="Oswald"/>
      <p:regular r:id="rId11"/>
      <p:bold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font" Target="fonts/Oswald-regular.fntdata"/><Relationship Id="rId10" Type="http://schemas.openxmlformats.org/officeDocument/2006/relationships/font" Target="fonts/Average-regular.fntdata"/><Relationship Id="rId12" Type="http://schemas.openxmlformats.org/officeDocument/2006/relationships/font" Target="fonts/Oswald-bold.fntdata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1e70c4c53f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1e70c4c53f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1e70c4c53f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1e70c4c53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1e70c4c53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1e70c4c53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Underwater Simulation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Matthew Haley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Project Idea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Wanted to do something with the ocean and sea life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 Of Project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859"/>
            <a:ext cx="9144003" cy="51077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Perspectives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Learned</a:t>
            </a:r>
            <a:r>
              <a:rPr lang="en" sz="1600"/>
              <a:t> how to use three.js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Largest </a:t>
            </a:r>
            <a:r>
              <a:rPr lang="en" sz="1600"/>
              <a:t>challenge</a:t>
            </a:r>
            <a:r>
              <a:rPr lang="en" sz="1600"/>
              <a:t> was trying to make sea life move </a:t>
            </a:r>
            <a:r>
              <a:rPr lang="en" sz="1600"/>
              <a:t>naturally</a:t>
            </a:r>
            <a:r>
              <a:rPr lang="en" sz="1600"/>
              <a:t> and not get stuck on boundaries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Coolest moments were seeing the effect that the fog added and implementing delta time.</a:t>
            </a:r>
            <a:endParaRPr sz="1600"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571749"/>
            <a:ext cx="4572001" cy="2553903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571769"/>
            <a:ext cx="4572001" cy="2562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